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06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39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68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00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00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61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46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85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81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06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99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8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05FCE-8234-4270-B37E-3E0B7801D4A4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CC6B7-975A-4C9E-8988-1A9AB39788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94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Dear author(s)</a:t>
            </a:r>
            <a:r>
              <a:rPr lang="tr-TR" sz="2400" dirty="0"/>
              <a:t>: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This is </a:t>
            </a:r>
            <a:r>
              <a:rPr lang="tr-TR" sz="2400" dirty="0"/>
              <a:t>UBMK’24 </a:t>
            </a:r>
            <a:r>
              <a:rPr lang="en-US" sz="2400" dirty="0"/>
              <a:t>Conference presentation template. In this file you will find:</a:t>
            </a:r>
          </a:p>
          <a:p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Minimum sections for the presentation you will do about your research in the conference</a:t>
            </a:r>
            <a:r>
              <a:rPr lang="tr-TR" sz="2000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The title of the sections might be changed by the authors</a:t>
            </a: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r>
              <a:rPr lang="en-US" sz="2400" dirty="0"/>
              <a:t>Further details might be consulted via email to:</a:t>
            </a:r>
            <a:r>
              <a:rPr lang="tr-TR" sz="2400" dirty="0"/>
              <a:t> ubmkkonferansi@gmail.com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237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err="1">
                <a:latin typeface="Arial" panose="020B0604020202020204" pitchFamily="34" charset="0"/>
                <a:cs typeface="Arial" panose="020B0604020202020204" pitchFamily="34" charset="0"/>
              </a:rPr>
              <a:t>Appendices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(If you need)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453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Appendices contain information that is non-essential to understanding the presentation, but may present information that further clarifies a point without burdening the body of the presentation (they are also called backup slides). An appendix is an </a:t>
            </a:r>
            <a:r>
              <a:rPr lang="en-US" i="1" dirty="0"/>
              <a:t>optional</a:t>
            </a:r>
            <a:r>
              <a:rPr lang="en-US" dirty="0"/>
              <a:t> part of the paper. Some examples of what you might put in an appendix:</a:t>
            </a:r>
          </a:p>
          <a:p>
            <a:pPr marL="628650" lvl="1" indent="-171450"/>
            <a:r>
              <a:rPr lang="tr-TR" dirty="0"/>
              <a:t>R</a:t>
            </a:r>
            <a:r>
              <a:rPr lang="en-US" dirty="0"/>
              <a:t>aw data</a:t>
            </a:r>
            <a:r>
              <a:rPr lang="tr-TR" dirty="0"/>
              <a:t>,</a:t>
            </a:r>
            <a:endParaRPr lang="en-US" dirty="0"/>
          </a:p>
          <a:p>
            <a:pPr marL="628650" lvl="1" indent="-171450"/>
            <a:r>
              <a:rPr lang="en-US" dirty="0"/>
              <a:t>Maps, tables and charts</a:t>
            </a:r>
            <a:r>
              <a:rPr lang="tr-TR" dirty="0"/>
              <a:t>,</a:t>
            </a:r>
            <a:endParaRPr lang="en-US" dirty="0"/>
          </a:p>
          <a:p>
            <a:pPr marL="628650" lvl="1" indent="-171450"/>
            <a:r>
              <a:rPr lang="tr-TR" dirty="0"/>
              <a:t>E</a:t>
            </a:r>
            <a:r>
              <a:rPr lang="en-US" dirty="0" err="1"/>
              <a:t>xplanation</a:t>
            </a:r>
            <a:r>
              <a:rPr lang="en-US" dirty="0"/>
              <a:t> of formulas (e.g., theorems, proofs), supplementary statistical analysis or extended mathematical procedures for data analysis.</a:t>
            </a:r>
          </a:p>
          <a:p>
            <a:pPr marL="628650" lvl="1" indent="-171450"/>
            <a:r>
              <a:rPr lang="tr-TR" dirty="0"/>
              <a:t>S</a:t>
            </a:r>
            <a:r>
              <a:rPr lang="en-US" dirty="0" err="1"/>
              <a:t>pecialized</a:t>
            </a:r>
            <a:r>
              <a:rPr lang="en-US" dirty="0"/>
              <a:t> computer programs for a particular procedure</a:t>
            </a:r>
          </a:p>
        </p:txBody>
      </p:sp>
    </p:spTree>
    <p:extLst>
      <p:ext uri="{BB962C8B-B14F-4D97-AF65-F5344CB8AC3E}">
        <p14:creationId xmlns:p14="http://schemas.microsoft.com/office/powerpoint/2010/main" val="272323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UBMK’24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 Title</a:t>
            </a:r>
          </a:p>
          <a:p>
            <a:r>
              <a:rPr lang="es-C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Authors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Affiliation: University/Industry, Department, Country</a:t>
            </a:r>
            <a:endParaRPr lang="es-C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8670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purpose is to clearly state the research problem and give the reader a motivation, justification about the case. The introduction should answer the question </a:t>
            </a:r>
            <a:r>
              <a:rPr lang="en-US" b="1" dirty="0"/>
              <a:t>What was studied and state partially the goal?</a:t>
            </a:r>
          </a:p>
          <a:p>
            <a:r>
              <a:rPr lang="en-US" b="0" dirty="0"/>
              <a:t>Sometimes it is combined with the literature review to set the methodological and practical gaps found in the state-of-the-art</a:t>
            </a:r>
            <a:r>
              <a:rPr lang="en-US" b="0" baseline="0" dirty="0"/>
              <a:t> body.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0370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aims to describe the methodological</a:t>
            </a:r>
            <a:r>
              <a:rPr lang="en-US" baseline="0" dirty="0"/>
              <a:t> framework</a:t>
            </a:r>
            <a:r>
              <a:rPr lang="en-US" dirty="0"/>
              <a:t> used in the proposal. This should succinctly</a:t>
            </a:r>
            <a:r>
              <a:rPr lang="en-US" baseline="0" dirty="0"/>
              <a:t> explain the procedures followed perform </a:t>
            </a:r>
            <a:r>
              <a:rPr lang="en-US" dirty="0"/>
              <a:t>experiments such that they could be replicated by any competent colleague and get same results or equivalent findings. Methods answer the question </a:t>
            </a:r>
            <a:r>
              <a:rPr lang="en-US" b="1" dirty="0"/>
              <a:t>How was the problem understood,</a:t>
            </a:r>
            <a:r>
              <a:rPr lang="en-US" b="1" baseline="0" dirty="0"/>
              <a:t> characterized, analyzed or solved</a:t>
            </a:r>
            <a:r>
              <a:rPr lang="en-US" b="1" dirty="0"/>
              <a:t>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626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Models,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ormulations and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echniques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Details of models, formulations</a:t>
            </a:r>
            <a:r>
              <a:rPr lang="en-US" baseline="0" dirty="0"/>
              <a:t> and techniques applied into y</a:t>
            </a:r>
            <a:r>
              <a:rPr lang="en-US" dirty="0"/>
              <a:t>our research (only if applicable)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264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Experimental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etting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a description of the experimental setting or set of data used to test the proposed methodology or methods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932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 results should answer the question </a:t>
            </a:r>
            <a:r>
              <a:rPr lang="en-US" b="1" dirty="0"/>
              <a:t>What are the results, recommendations or main findings acquired from the research? </a:t>
            </a:r>
            <a:r>
              <a:rPr lang="en-US" b="0" dirty="0"/>
              <a:t>And discussion</a:t>
            </a:r>
            <a:r>
              <a:rPr lang="en-US" b="1" dirty="0"/>
              <a:t> What do these results mean for scientific community and practitioners?</a:t>
            </a:r>
          </a:p>
          <a:p>
            <a:r>
              <a:rPr lang="en-US" b="0" dirty="0"/>
              <a:t>If you</a:t>
            </a:r>
            <a:r>
              <a:rPr lang="en-US" b="0" baseline="0" dirty="0"/>
              <a:t> are presenting an ongoing research, please discuss in detail your hypotheses and your expected results.</a:t>
            </a:r>
            <a:endParaRPr lang="en-US" b="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7786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Conclusions and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uture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esearch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Summarize and evaluate the whole research. </a:t>
            </a:r>
            <a:r>
              <a:rPr lang="en-US" b="1" dirty="0"/>
              <a:t>Was your original goal met? What are the main findings from your research? </a:t>
            </a:r>
            <a:endParaRPr lang="en-US" dirty="0"/>
          </a:p>
          <a:p>
            <a:r>
              <a:rPr lang="en-US" dirty="0"/>
              <a:t>Suggest changes in the experimental procedure (or design) and/or possibilities for further study.</a:t>
            </a:r>
          </a:p>
          <a:p>
            <a:r>
              <a:rPr lang="en-US" dirty="0"/>
              <a:t>State whether your results support or contradict your hypothesis. </a:t>
            </a:r>
            <a:r>
              <a:rPr lang="en-US" b="1" dirty="0"/>
              <a:t>Were the hypotheses validated: accepted/rejected? Why?</a:t>
            </a:r>
            <a:endParaRPr lang="en-US" dirty="0"/>
          </a:p>
          <a:p>
            <a:r>
              <a:rPr lang="en-US" b="1" dirty="0"/>
              <a:t>What are the future research venues of your proposal?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If you are presenting an ongoing research, please discuss in detail your next steps.</a:t>
            </a:r>
          </a:p>
        </p:txBody>
      </p:sp>
    </p:spTree>
    <p:extLst>
      <p:ext uri="{BB962C8B-B14F-4D97-AF65-F5344CB8AC3E}">
        <p14:creationId xmlns:p14="http://schemas.microsoft.com/office/powerpoint/2010/main" val="56325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Alphabetical list based on years of authors and works cited in the article. The bibliography must meet APA standards</a:t>
            </a:r>
            <a:r>
              <a:rPr lang="tr-TR" dirty="0"/>
              <a:t>. </a:t>
            </a:r>
          </a:p>
          <a:p>
            <a:r>
              <a:rPr lang="tr-TR" dirty="0" err="1"/>
              <a:t>References</a:t>
            </a:r>
            <a:r>
              <a:rPr lang="tr-TR" dirty="0"/>
              <a:t> can be </a:t>
            </a:r>
            <a:r>
              <a:rPr lang="tr-TR" dirty="0" err="1"/>
              <a:t>given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bottom</a:t>
            </a:r>
            <a:r>
              <a:rPr lang="tr-TR" dirty="0"/>
              <a:t> of </a:t>
            </a:r>
            <a:r>
              <a:rPr lang="tr-TR" dirty="0" err="1"/>
              <a:t>cited</a:t>
            </a:r>
            <a:r>
              <a:rPr lang="tr-TR" dirty="0"/>
              <a:t> </a:t>
            </a:r>
            <a:r>
              <a:rPr lang="tr-TR" dirty="0" err="1"/>
              <a:t>pages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362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517</Words>
  <Application>Microsoft Office PowerPoint</Application>
  <PresentationFormat>Geniş ekran</PresentationFormat>
  <Paragraphs>40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Teması</vt:lpstr>
      <vt:lpstr>Instructions</vt:lpstr>
      <vt:lpstr>UBMK’24</vt:lpstr>
      <vt:lpstr>Introduction</vt:lpstr>
      <vt:lpstr>Methodology</vt:lpstr>
      <vt:lpstr>Models, Formulations and Techniques</vt:lpstr>
      <vt:lpstr>Experimental setting</vt:lpstr>
      <vt:lpstr>Results and Discussion</vt:lpstr>
      <vt:lpstr>Conclusions and Future Research</vt:lpstr>
      <vt:lpstr>References</vt:lpstr>
      <vt:lpstr>Appendices (If you need)</vt:lpstr>
    </vt:vector>
  </TitlesOfParts>
  <Company>T.C.Adalet Bakanlığı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E.Tulay</dc:creator>
  <cp:lastModifiedBy>Eşref ADALI</cp:lastModifiedBy>
  <cp:revision>3</cp:revision>
  <dcterms:created xsi:type="dcterms:W3CDTF">2024-08-13T08:13:29Z</dcterms:created>
  <dcterms:modified xsi:type="dcterms:W3CDTF">2024-09-14T15:08:26Z</dcterms:modified>
</cp:coreProperties>
</file>